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BC676-9774-478C-9373-E5B067FE636D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A351C-B38E-430E-85E9-1A0230B99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work with</a:t>
            </a:r>
            <a:r>
              <a:rPr lang="en-US" baseline="0" dirty="0" smtClean="0"/>
              <a:t> a partner to try and figure out how to re-word the statement.  Remember they will not have sources to back up their statement unless you provide sources for them. 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A351C-B38E-430E-85E9-1A0230B99F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 a SMART Board, ask three different partnerships</a:t>
            </a:r>
            <a:r>
              <a:rPr lang="en-US" baseline="0" dirty="0" smtClean="0"/>
              <a:t> to write their revised statement on the board for the first statement.  After they are re-written talk about each one and vote on who came up with best argument statement.  Repeat with the other two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A351C-B38E-430E-85E9-1A0230B99F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49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09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5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0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4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81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0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8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7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52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E02EDD5-D5B1-4A4B-B9F9-5AD6E64E7812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B1F21A-375A-4126-8993-3AA29C4C577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makes a GOOD Argument?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3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Argument?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608" y="1845734"/>
            <a:ext cx="6223072" cy="40233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argument is a </a:t>
            </a:r>
            <a:r>
              <a:rPr lang="en-US" sz="3200" b="1" u="sng" dirty="0" smtClean="0"/>
              <a:t>claim</a:t>
            </a:r>
            <a:r>
              <a:rPr lang="en-US" sz="3200" dirty="0" smtClean="0"/>
              <a:t> that you are making </a:t>
            </a:r>
          </a:p>
          <a:p>
            <a:r>
              <a:rPr lang="en-US" sz="3200" dirty="0" smtClean="0"/>
              <a:t>Ask yourself “What is my point?”</a:t>
            </a:r>
          </a:p>
          <a:p>
            <a:r>
              <a:rPr lang="en-US" sz="3200" dirty="0" smtClean="0"/>
              <a:t>Then prove your point with research and evidence </a:t>
            </a:r>
            <a:r>
              <a:rPr lang="en-US" sz="1400" dirty="0" smtClean="0"/>
              <a:t>(“Argument”, </a:t>
            </a:r>
            <a:r>
              <a:rPr lang="en-US" sz="1400" dirty="0" err="1" smtClean="0"/>
              <a:t>n.d.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pic>
        <p:nvPicPr>
          <p:cNvPr id="1026" name="Picture 2" descr="http://www.technolibya.com/wp-content/uploads/2013/09/Ess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36" y="1949747"/>
            <a:ext cx="3255931" cy="244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67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 think Abraham Lincoln is the best President in American history.</a:t>
            </a:r>
          </a:p>
          <a:p>
            <a:r>
              <a:rPr lang="en-US" sz="3200" dirty="0" smtClean="0"/>
              <a:t>Rumor has it that the majority of high school seniors have failed at least one class.</a:t>
            </a:r>
          </a:p>
          <a:p>
            <a:r>
              <a:rPr lang="en-US" sz="3200" dirty="0" smtClean="0"/>
              <a:t>I believe AIDS is more dangerous than cancer.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67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them with a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 think Abraham Lincoln is the best President in American history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Rumor has it that the majority of high school seniors have failed at least one class.</a:t>
            </a:r>
          </a:p>
          <a:p>
            <a:r>
              <a:rPr lang="en-US" sz="3200" dirty="0"/>
              <a:t>I believe AIDS is more dangerous than cancer.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1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new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58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Argument. (</a:t>
            </a:r>
            <a:r>
              <a:rPr lang="en-US" dirty="0" err="1"/>
              <a:t>n.d.</a:t>
            </a:r>
            <a:r>
              <a:rPr lang="en-US" dirty="0"/>
              <a:t>). Retrieved May 20, 2015, from </a:t>
            </a:r>
            <a:r>
              <a:rPr lang="en-US" dirty="0" smtClean="0"/>
              <a:t>http</a:t>
            </a:r>
            <a:r>
              <a:rPr lang="en-US" dirty="0"/>
              <a:t>://writingcenter.unc.edu</a:t>
            </a:r>
            <a:r>
              <a:rPr lang="en-US" dirty="0" smtClean="0"/>
              <a:t>/ 	handouts/argument</a:t>
            </a:r>
            <a:r>
              <a:rPr lang="en-US" dirty="0"/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3184492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232</Words>
  <Application>Microsoft Office PowerPoint</Application>
  <PresentationFormat>Widescreen</PresentationFormat>
  <Paragraphs>20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What makes a GOOD Argument?</vt:lpstr>
      <vt:lpstr>What is an Argument?</vt:lpstr>
      <vt:lpstr>Bad Examples</vt:lpstr>
      <vt:lpstr>Fix them with a partner</vt:lpstr>
      <vt:lpstr>Write new Statement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GOOD Argument?</dc:title>
  <dc:creator>Big Spur</dc:creator>
  <cp:lastModifiedBy>Big Spur</cp:lastModifiedBy>
  <cp:revision>3</cp:revision>
  <dcterms:created xsi:type="dcterms:W3CDTF">2015-05-20T01:03:46Z</dcterms:created>
  <dcterms:modified xsi:type="dcterms:W3CDTF">2015-05-20T01:27:29Z</dcterms:modified>
</cp:coreProperties>
</file>