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Primary v Secondary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783308" cy="388077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Primary sources are original records, created by someone who participated or witness something firsthand.</a:t>
            </a:r>
          </a:p>
          <a:p>
            <a:pPr fontAlgn="base"/>
            <a:r>
              <a:rPr lang="en-US" dirty="0" smtClean="0"/>
              <a:t>Primary sources can give you a wide variety of opinions or views on a specific event or topic.</a:t>
            </a:r>
          </a:p>
          <a:p>
            <a:pPr fontAlgn="base"/>
            <a:r>
              <a:rPr lang="en-US" dirty="0" smtClean="0"/>
              <a:t>Examples: oral histories, photographs, clothing, weapons, letters, legal agreements, sound recordings,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29" y="1617469"/>
            <a:ext cx="3178591" cy="40890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7447" y="6387921"/>
            <a:ext cx="546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(“Teaching Primary and Secondary Sources”, 2011.)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1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Primary Sources hard to understand?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dirty="0" smtClean="0"/>
              <a:t>When looking at a hand written document- Grammar and handwriting can make using primary sources difficult to read and or understand</a:t>
            </a:r>
            <a:r>
              <a:rPr lang="en-US" sz="2400" dirty="0"/>
              <a:t> </a:t>
            </a:r>
            <a:endParaRPr lang="en-US" sz="2400" dirty="0" smtClean="0"/>
          </a:p>
          <a:p>
            <a:pPr fontAlgn="base"/>
            <a:r>
              <a:rPr lang="en-US" sz="2400" dirty="0" smtClean="0"/>
              <a:t>Depending on what you are researching, primary sources could be in a different language.</a:t>
            </a:r>
          </a:p>
          <a:p>
            <a:pPr fontAlgn="base"/>
            <a:r>
              <a:rPr lang="en-US" sz="2400" dirty="0" smtClean="0"/>
              <a:t>You could very easily find two or three documents that all give a different explain or reason of a particular event.</a:t>
            </a:r>
          </a:p>
          <a:p>
            <a:pPr lvl="1" fontAlgn="base"/>
            <a:r>
              <a:rPr lang="en-US" sz="2000" dirty="0" smtClean="0"/>
              <a:t>Why?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10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850" y="2160589"/>
            <a:ext cx="4367151" cy="3880773"/>
          </a:xfrm>
        </p:spPr>
        <p:txBody>
          <a:bodyPr/>
          <a:lstStyle/>
          <a:p>
            <a:pPr fontAlgn="base"/>
            <a:r>
              <a:rPr lang="en-US" dirty="0" smtClean="0"/>
              <a:t>Secondary sources are documents of some kind that are about an event, person, or issue, that was created by someone who did not witness something first hand.  </a:t>
            </a:r>
          </a:p>
          <a:p>
            <a:pPr fontAlgn="base"/>
            <a:r>
              <a:rPr lang="en-US" dirty="0" smtClean="0"/>
              <a:t>People who write secondary sources often consult and read primary sources to gather information</a:t>
            </a:r>
          </a:p>
          <a:p>
            <a:pPr fontAlgn="base"/>
            <a:r>
              <a:rPr lang="en-US" dirty="0" smtClean="0"/>
              <a:t>Examples: Textbooks, biographies, summaries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0589"/>
            <a:ext cx="3294322" cy="2774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7447" y="6387921"/>
            <a:ext cx="546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(“</a:t>
            </a:r>
            <a:r>
              <a:rPr lang="en-US" dirty="0" smtClean="0"/>
              <a:t>Teaching Primary and Secondary Sources”, 2011.)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1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Teaching Primary and Secondary Sources. (2011, January 1). Retrieved </a:t>
            </a:r>
            <a:r>
              <a:rPr lang="en-US" dirty="0" smtClean="0"/>
              <a:t>		November </a:t>
            </a:r>
            <a:r>
              <a:rPr lang="en-US" dirty="0"/>
              <a:t>1, 2014, from http://www.georgewbushlibrary.smu.edu</a:t>
            </a:r>
            <a:r>
              <a:rPr lang="en-US" dirty="0" smtClean="0"/>
              <a:t>/ 	</a:t>
            </a:r>
            <a:r>
              <a:rPr lang="en-US" dirty="0" err="1" smtClean="0"/>
              <a:t>en</a:t>
            </a:r>
            <a:r>
              <a:rPr lang="en-US" dirty="0" smtClean="0"/>
              <a:t>/Teachers/Classroom-Resources/Primary-Sources-Toolkit.aspx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96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177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Primary v Secondary Sources</vt:lpstr>
      <vt:lpstr>Primary Sources</vt:lpstr>
      <vt:lpstr>Why are Primary Sources hard to understand?</vt:lpstr>
      <vt:lpstr>Secondary Sources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 Secondary Sources</dc:title>
  <dc:creator>Big Spur</dc:creator>
  <cp:lastModifiedBy>Big Spur</cp:lastModifiedBy>
  <cp:revision>2</cp:revision>
  <dcterms:created xsi:type="dcterms:W3CDTF">2015-05-25T15:52:29Z</dcterms:created>
  <dcterms:modified xsi:type="dcterms:W3CDTF">2015-05-25T16:09:02Z</dcterms:modified>
</cp:coreProperties>
</file>